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autoCompressPictures="0">
  <p:sldMasterIdLst>
    <p:sldMasterId id="2147483660" r:id="rId1"/>
  </p:sldMasterIdLst>
  <p:notesMasterIdLst>
    <p:notesMasterId r:id="rId12"/>
  </p:notesMasterIdLst>
  <p:sldIdLst>
    <p:sldId id="256" r:id="rId2"/>
    <p:sldId id="257" r:id="rId3"/>
    <p:sldId id="258" r:id="rId4"/>
    <p:sldId id="265" r:id="rId5"/>
    <p:sldId id="259" r:id="rId6"/>
    <p:sldId id="260" r:id="rId7"/>
    <p:sldId id="261" r:id="rId8"/>
    <p:sldId id="264" r:id="rId9"/>
    <p:sldId id="266" r:id="rId10"/>
    <p:sldId id="267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74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6327"/>
  </p:normalViewPr>
  <p:slideViewPr>
    <p:cSldViewPr snapToGrid="0" snapToObjects="1">
      <p:cViewPr>
        <p:scale>
          <a:sx n="85" d="100"/>
          <a:sy n="85" d="100"/>
        </p:scale>
        <p:origin x="1592" y="10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coloredtext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accent5">
        <a:alpha val="0"/>
      </a:schemeClr>
    </dgm:fillClrLst>
    <dgm:linClrLst meth="repeat">
      <a:schemeClr val="accent5">
        <a:alpha val="0"/>
      </a:schemeClr>
    </dgm:linClrLst>
    <dgm:effectClrLst/>
    <dgm:txLinClrLst/>
    <dgm:txFillClrLst>
      <a:schemeClr val="accent5"/>
      <a:schemeClr val="accent6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53EB827-05A8-4F3A-BC55-9ADBEF3396E3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coloredtext_colorful5" csCatId="colorful" phldr="1"/>
      <dgm:spPr/>
      <dgm:t>
        <a:bodyPr/>
        <a:lstStyle/>
        <a:p>
          <a:endParaRPr lang="en-US"/>
        </a:p>
      </dgm:t>
    </dgm:pt>
    <dgm:pt modelId="{7420D743-75CB-402F-B9D2-BE0E7F95DA0D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nl-BE" baseline="0" dirty="0"/>
            <a:t>Scouts</a:t>
          </a:r>
          <a:endParaRPr lang="en-US" dirty="0"/>
        </a:p>
      </dgm:t>
    </dgm:pt>
    <dgm:pt modelId="{478D9264-4FFC-4682-A03A-B232BE2ECBA4}" type="parTrans" cxnId="{4F252746-BFDC-4C4C-85E6-51E2EC6668FC}">
      <dgm:prSet/>
      <dgm:spPr/>
      <dgm:t>
        <a:bodyPr/>
        <a:lstStyle/>
        <a:p>
          <a:endParaRPr lang="en-US"/>
        </a:p>
      </dgm:t>
    </dgm:pt>
    <dgm:pt modelId="{1FCA04F7-F550-46CE-8697-22E7A5CDAB33}" type="sibTrans" cxnId="{4F252746-BFDC-4C4C-85E6-51E2EC6668FC}">
      <dgm:prSet/>
      <dgm:spPr/>
      <dgm:t>
        <a:bodyPr/>
        <a:lstStyle/>
        <a:p>
          <a:endParaRPr lang="en-US"/>
        </a:p>
      </dgm:t>
    </dgm:pt>
    <dgm:pt modelId="{DE82F674-685A-403C-AEFE-1BB181BA1573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nl-BE" baseline="0"/>
            <a:t>Imker</a:t>
          </a:r>
          <a:endParaRPr lang="en-US"/>
        </a:p>
      </dgm:t>
    </dgm:pt>
    <dgm:pt modelId="{D87DD81D-76AE-4F09-A9FB-14EBF9A2F89F}" type="parTrans" cxnId="{F93C8D2C-2D8E-49A0-AED9-2C86EB1A49E4}">
      <dgm:prSet/>
      <dgm:spPr/>
      <dgm:t>
        <a:bodyPr/>
        <a:lstStyle/>
        <a:p>
          <a:endParaRPr lang="en-US"/>
        </a:p>
      </dgm:t>
    </dgm:pt>
    <dgm:pt modelId="{355653E2-C456-4391-AA85-F09441009C4A}" type="sibTrans" cxnId="{F93C8D2C-2D8E-49A0-AED9-2C86EB1A49E4}">
      <dgm:prSet/>
      <dgm:spPr/>
      <dgm:t>
        <a:bodyPr/>
        <a:lstStyle/>
        <a:p>
          <a:endParaRPr lang="en-US"/>
        </a:p>
      </dgm:t>
    </dgm:pt>
    <dgm:pt modelId="{7077E329-7129-43BD-9350-2016FD86CF6F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nl-BE" baseline="0" dirty="0"/>
            <a:t>Passie voor informatica</a:t>
          </a:r>
          <a:endParaRPr lang="en-US" dirty="0"/>
        </a:p>
      </dgm:t>
    </dgm:pt>
    <dgm:pt modelId="{8D16604E-3084-4B5A-A549-DF8E35037025}" type="sibTrans" cxnId="{3B0999A7-3F00-4B43-88FA-BD07952C8293}">
      <dgm:prSet/>
      <dgm:spPr/>
      <dgm:t>
        <a:bodyPr/>
        <a:lstStyle/>
        <a:p>
          <a:endParaRPr lang="en-US"/>
        </a:p>
      </dgm:t>
    </dgm:pt>
    <dgm:pt modelId="{E73920DB-1562-4AC6-901B-33F0DFA22922}" type="parTrans" cxnId="{3B0999A7-3F00-4B43-88FA-BD07952C8293}">
      <dgm:prSet/>
      <dgm:spPr/>
      <dgm:t>
        <a:bodyPr/>
        <a:lstStyle/>
        <a:p>
          <a:endParaRPr lang="en-US"/>
        </a:p>
      </dgm:t>
    </dgm:pt>
    <dgm:pt modelId="{00600654-ECF3-417C-8ABE-0198E1A30D48}" type="pres">
      <dgm:prSet presAssocID="{653EB827-05A8-4F3A-BC55-9ADBEF3396E3}" presName="root" presStyleCnt="0">
        <dgm:presLayoutVars>
          <dgm:dir/>
          <dgm:resizeHandles val="exact"/>
        </dgm:presLayoutVars>
      </dgm:prSet>
      <dgm:spPr/>
    </dgm:pt>
    <dgm:pt modelId="{E9AD50B1-59FC-4528-BD25-E3BC541F790C}" type="pres">
      <dgm:prSet presAssocID="{7077E329-7129-43BD-9350-2016FD86CF6F}" presName="compNode" presStyleCnt="0"/>
      <dgm:spPr/>
    </dgm:pt>
    <dgm:pt modelId="{B213E045-B6D0-43B9-B38E-272477174FE1}" type="pres">
      <dgm:prSet presAssocID="{7077E329-7129-43BD-9350-2016FD86CF6F}" presName="iconBgRect" presStyleLbl="bgShp" presStyleIdx="0" presStyleCnt="3"/>
      <dgm:spPr/>
    </dgm:pt>
    <dgm:pt modelId="{E0D4EF3C-B095-4FB3-9BFC-6F525266CEE1}" type="pres">
      <dgm:prSet presAssocID="{7077E329-7129-43BD-9350-2016FD86CF6F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FA821767-38E0-4872-B458-591CF4EEC3C6}" type="pres">
      <dgm:prSet presAssocID="{7077E329-7129-43BD-9350-2016FD86CF6F}" presName="spaceRect" presStyleCnt="0"/>
      <dgm:spPr/>
    </dgm:pt>
    <dgm:pt modelId="{4F7F8CFF-F8BE-4A1F-A5FB-05BA037D6420}" type="pres">
      <dgm:prSet presAssocID="{7077E329-7129-43BD-9350-2016FD86CF6F}" presName="textRect" presStyleLbl="revTx" presStyleIdx="0" presStyleCnt="3">
        <dgm:presLayoutVars>
          <dgm:chMax val="1"/>
          <dgm:chPref val="1"/>
        </dgm:presLayoutVars>
      </dgm:prSet>
      <dgm:spPr/>
    </dgm:pt>
    <dgm:pt modelId="{63705B7A-D4EB-4C44-B210-B3CE60EE1F89}" type="pres">
      <dgm:prSet presAssocID="{8D16604E-3084-4B5A-A549-DF8E35037025}" presName="sibTrans" presStyleCnt="0"/>
      <dgm:spPr/>
    </dgm:pt>
    <dgm:pt modelId="{3568BC05-F17B-4F7B-8F8F-39ED05382BDA}" type="pres">
      <dgm:prSet presAssocID="{7420D743-75CB-402F-B9D2-BE0E7F95DA0D}" presName="compNode" presStyleCnt="0"/>
      <dgm:spPr/>
    </dgm:pt>
    <dgm:pt modelId="{ABD4879E-7EB5-4582-9A28-67351F293147}" type="pres">
      <dgm:prSet presAssocID="{7420D743-75CB-402F-B9D2-BE0E7F95DA0D}" presName="iconBgRect" presStyleLbl="bgShp" presStyleIdx="1" presStyleCnt="3"/>
      <dgm:spPr/>
    </dgm:pt>
    <dgm:pt modelId="{F6CF67AF-F0D4-4359-A3AB-EE5EC4115F57}" type="pres">
      <dgm:prSet presAssocID="{7420D743-75CB-402F-B9D2-BE0E7F95DA0D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oldier"/>
        </a:ext>
      </dgm:extLst>
    </dgm:pt>
    <dgm:pt modelId="{14E028FF-8489-4269-B08D-ABBF2C1FC8D0}" type="pres">
      <dgm:prSet presAssocID="{7420D743-75CB-402F-B9D2-BE0E7F95DA0D}" presName="spaceRect" presStyleCnt="0"/>
      <dgm:spPr/>
    </dgm:pt>
    <dgm:pt modelId="{848DC0CB-873F-4AD3-B4B9-5D63CD86E673}" type="pres">
      <dgm:prSet presAssocID="{7420D743-75CB-402F-B9D2-BE0E7F95DA0D}" presName="textRect" presStyleLbl="revTx" presStyleIdx="1" presStyleCnt="3">
        <dgm:presLayoutVars>
          <dgm:chMax val="1"/>
          <dgm:chPref val="1"/>
        </dgm:presLayoutVars>
      </dgm:prSet>
      <dgm:spPr/>
    </dgm:pt>
    <dgm:pt modelId="{07561BA6-BBC5-4F67-90E3-4F44EFA49DAB}" type="pres">
      <dgm:prSet presAssocID="{1FCA04F7-F550-46CE-8697-22E7A5CDAB33}" presName="sibTrans" presStyleCnt="0"/>
      <dgm:spPr/>
    </dgm:pt>
    <dgm:pt modelId="{7EF7B672-4CAA-4E31-8AD5-8E4735120EFE}" type="pres">
      <dgm:prSet presAssocID="{DE82F674-685A-403C-AEFE-1BB181BA1573}" presName="compNode" presStyleCnt="0"/>
      <dgm:spPr/>
    </dgm:pt>
    <dgm:pt modelId="{E74AB760-6C8B-491B-86C7-EC590DBC0A87}" type="pres">
      <dgm:prSet presAssocID="{DE82F674-685A-403C-AEFE-1BB181BA1573}" presName="iconBgRect" presStyleLbl="bgShp" presStyleIdx="2" presStyleCnt="3"/>
      <dgm:spPr/>
    </dgm:pt>
    <dgm:pt modelId="{993E8CE3-BB17-47E6-8AAC-4E8998C1BF17}" type="pres">
      <dgm:prSet presAssocID="{DE82F674-685A-403C-AEFE-1BB181BA1573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Bee"/>
        </a:ext>
      </dgm:extLst>
    </dgm:pt>
    <dgm:pt modelId="{51921863-1D7D-43F8-B8ED-72644086DBA6}" type="pres">
      <dgm:prSet presAssocID="{DE82F674-685A-403C-AEFE-1BB181BA1573}" presName="spaceRect" presStyleCnt="0"/>
      <dgm:spPr/>
    </dgm:pt>
    <dgm:pt modelId="{0F03BD73-7FED-49C9-B1BF-BBEE3A085D78}" type="pres">
      <dgm:prSet presAssocID="{DE82F674-685A-403C-AEFE-1BB181BA1573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F93C8D2C-2D8E-49A0-AED9-2C86EB1A49E4}" srcId="{653EB827-05A8-4F3A-BC55-9ADBEF3396E3}" destId="{DE82F674-685A-403C-AEFE-1BB181BA1573}" srcOrd="2" destOrd="0" parTransId="{D87DD81D-76AE-4F09-A9FB-14EBF9A2F89F}" sibTransId="{355653E2-C456-4391-AA85-F09441009C4A}"/>
    <dgm:cxn modelId="{4F252746-BFDC-4C4C-85E6-51E2EC6668FC}" srcId="{653EB827-05A8-4F3A-BC55-9ADBEF3396E3}" destId="{7420D743-75CB-402F-B9D2-BE0E7F95DA0D}" srcOrd="1" destOrd="0" parTransId="{478D9264-4FFC-4682-A03A-B232BE2ECBA4}" sibTransId="{1FCA04F7-F550-46CE-8697-22E7A5CDAB33}"/>
    <dgm:cxn modelId="{AAD9D65E-70EC-1B41-ACD5-4C3B782DCA08}" type="presOf" srcId="{653EB827-05A8-4F3A-BC55-9ADBEF3396E3}" destId="{00600654-ECF3-417C-8ABE-0198E1A30D48}" srcOrd="0" destOrd="0" presId="urn:microsoft.com/office/officeart/2018/5/layout/IconCircleLabelList"/>
    <dgm:cxn modelId="{DA76156F-00B8-5B4C-90F5-D33F05795A04}" type="presOf" srcId="{7077E329-7129-43BD-9350-2016FD86CF6F}" destId="{4F7F8CFF-F8BE-4A1F-A5FB-05BA037D6420}" srcOrd="0" destOrd="0" presId="urn:microsoft.com/office/officeart/2018/5/layout/IconCircleLabelList"/>
    <dgm:cxn modelId="{5AC8C9A5-656A-394E-9546-877A3207BCE8}" type="presOf" srcId="{DE82F674-685A-403C-AEFE-1BB181BA1573}" destId="{0F03BD73-7FED-49C9-B1BF-BBEE3A085D78}" srcOrd="0" destOrd="0" presId="urn:microsoft.com/office/officeart/2018/5/layout/IconCircleLabelList"/>
    <dgm:cxn modelId="{3B0999A7-3F00-4B43-88FA-BD07952C8293}" srcId="{653EB827-05A8-4F3A-BC55-9ADBEF3396E3}" destId="{7077E329-7129-43BD-9350-2016FD86CF6F}" srcOrd="0" destOrd="0" parTransId="{E73920DB-1562-4AC6-901B-33F0DFA22922}" sibTransId="{8D16604E-3084-4B5A-A549-DF8E35037025}"/>
    <dgm:cxn modelId="{051963C4-0543-4E42-B3B1-6EB67BDE84C0}" type="presOf" srcId="{7420D743-75CB-402F-B9D2-BE0E7F95DA0D}" destId="{848DC0CB-873F-4AD3-B4B9-5D63CD86E673}" srcOrd="0" destOrd="0" presId="urn:microsoft.com/office/officeart/2018/5/layout/IconCircleLabelList"/>
    <dgm:cxn modelId="{3EC3B37C-ECC8-6342-8CC4-ECE7DBDA33BC}" type="presParOf" srcId="{00600654-ECF3-417C-8ABE-0198E1A30D48}" destId="{E9AD50B1-59FC-4528-BD25-E3BC541F790C}" srcOrd="0" destOrd="0" presId="urn:microsoft.com/office/officeart/2018/5/layout/IconCircleLabelList"/>
    <dgm:cxn modelId="{5FBBDCDA-113F-474F-998C-1391F5F790CE}" type="presParOf" srcId="{E9AD50B1-59FC-4528-BD25-E3BC541F790C}" destId="{B213E045-B6D0-43B9-B38E-272477174FE1}" srcOrd="0" destOrd="0" presId="urn:microsoft.com/office/officeart/2018/5/layout/IconCircleLabelList"/>
    <dgm:cxn modelId="{106176EB-24C6-AC46-A320-36DE9259EB45}" type="presParOf" srcId="{E9AD50B1-59FC-4528-BD25-E3BC541F790C}" destId="{E0D4EF3C-B095-4FB3-9BFC-6F525266CEE1}" srcOrd="1" destOrd="0" presId="urn:microsoft.com/office/officeart/2018/5/layout/IconCircleLabelList"/>
    <dgm:cxn modelId="{343FA592-8875-1B46-9A05-F4DDE7BE918F}" type="presParOf" srcId="{E9AD50B1-59FC-4528-BD25-E3BC541F790C}" destId="{FA821767-38E0-4872-B458-591CF4EEC3C6}" srcOrd="2" destOrd="0" presId="urn:microsoft.com/office/officeart/2018/5/layout/IconCircleLabelList"/>
    <dgm:cxn modelId="{66628B5B-5321-5846-8731-64141906ADE7}" type="presParOf" srcId="{E9AD50B1-59FC-4528-BD25-E3BC541F790C}" destId="{4F7F8CFF-F8BE-4A1F-A5FB-05BA037D6420}" srcOrd="3" destOrd="0" presId="urn:microsoft.com/office/officeart/2018/5/layout/IconCircleLabelList"/>
    <dgm:cxn modelId="{E03B9788-68FD-BC4B-892F-019B989C4D15}" type="presParOf" srcId="{00600654-ECF3-417C-8ABE-0198E1A30D48}" destId="{63705B7A-D4EB-4C44-B210-B3CE60EE1F89}" srcOrd="1" destOrd="0" presId="urn:microsoft.com/office/officeart/2018/5/layout/IconCircleLabelList"/>
    <dgm:cxn modelId="{6039B770-3DDC-E240-8F12-7E5C99A38C84}" type="presParOf" srcId="{00600654-ECF3-417C-8ABE-0198E1A30D48}" destId="{3568BC05-F17B-4F7B-8F8F-39ED05382BDA}" srcOrd="2" destOrd="0" presId="urn:microsoft.com/office/officeart/2018/5/layout/IconCircleLabelList"/>
    <dgm:cxn modelId="{E0D45F45-DB5E-E548-ACB5-1B8C5DB7B274}" type="presParOf" srcId="{3568BC05-F17B-4F7B-8F8F-39ED05382BDA}" destId="{ABD4879E-7EB5-4582-9A28-67351F293147}" srcOrd="0" destOrd="0" presId="urn:microsoft.com/office/officeart/2018/5/layout/IconCircleLabelList"/>
    <dgm:cxn modelId="{F71DE299-0ECA-FC4F-AF20-8C9768E43F21}" type="presParOf" srcId="{3568BC05-F17B-4F7B-8F8F-39ED05382BDA}" destId="{F6CF67AF-F0D4-4359-A3AB-EE5EC4115F57}" srcOrd="1" destOrd="0" presId="urn:microsoft.com/office/officeart/2018/5/layout/IconCircleLabelList"/>
    <dgm:cxn modelId="{B0D95323-E439-8340-85F1-2FBF111E0D5D}" type="presParOf" srcId="{3568BC05-F17B-4F7B-8F8F-39ED05382BDA}" destId="{14E028FF-8489-4269-B08D-ABBF2C1FC8D0}" srcOrd="2" destOrd="0" presId="urn:microsoft.com/office/officeart/2018/5/layout/IconCircleLabelList"/>
    <dgm:cxn modelId="{430A8FA0-E812-E34A-B403-45B4CDE581C4}" type="presParOf" srcId="{3568BC05-F17B-4F7B-8F8F-39ED05382BDA}" destId="{848DC0CB-873F-4AD3-B4B9-5D63CD86E673}" srcOrd="3" destOrd="0" presId="urn:microsoft.com/office/officeart/2018/5/layout/IconCircleLabelList"/>
    <dgm:cxn modelId="{96CFE2DB-0C57-1C4E-884B-D5CCAA226240}" type="presParOf" srcId="{00600654-ECF3-417C-8ABE-0198E1A30D48}" destId="{07561BA6-BBC5-4F67-90E3-4F44EFA49DAB}" srcOrd="3" destOrd="0" presId="urn:microsoft.com/office/officeart/2018/5/layout/IconCircleLabelList"/>
    <dgm:cxn modelId="{68D1B6A7-81B1-8F47-B9FB-A46AA87FE829}" type="presParOf" srcId="{00600654-ECF3-417C-8ABE-0198E1A30D48}" destId="{7EF7B672-4CAA-4E31-8AD5-8E4735120EFE}" srcOrd="4" destOrd="0" presId="urn:microsoft.com/office/officeart/2018/5/layout/IconCircleLabelList"/>
    <dgm:cxn modelId="{F3FB5104-1F9C-E54A-8B92-E81EBE780030}" type="presParOf" srcId="{7EF7B672-4CAA-4E31-8AD5-8E4735120EFE}" destId="{E74AB760-6C8B-491B-86C7-EC590DBC0A87}" srcOrd="0" destOrd="0" presId="urn:microsoft.com/office/officeart/2018/5/layout/IconCircleLabelList"/>
    <dgm:cxn modelId="{A5C1B72F-E7F2-0246-9CA0-F38267E2CA64}" type="presParOf" srcId="{7EF7B672-4CAA-4E31-8AD5-8E4735120EFE}" destId="{993E8CE3-BB17-47E6-8AAC-4E8998C1BF17}" srcOrd="1" destOrd="0" presId="urn:microsoft.com/office/officeart/2018/5/layout/IconCircleLabelList"/>
    <dgm:cxn modelId="{D5B310E1-DBF7-844C-B2C6-CA954CCF1127}" type="presParOf" srcId="{7EF7B672-4CAA-4E31-8AD5-8E4735120EFE}" destId="{51921863-1D7D-43F8-B8ED-72644086DBA6}" srcOrd="2" destOrd="0" presId="urn:microsoft.com/office/officeart/2018/5/layout/IconCircleLabelList"/>
    <dgm:cxn modelId="{42D38574-DB5A-9342-B7F1-40EA29CC341F}" type="presParOf" srcId="{7EF7B672-4CAA-4E31-8AD5-8E4735120EFE}" destId="{0F03BD73-7FED-49C9-B1BF-BBEE3A085D78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213E045-B6D0-43B9-B38E-272477174FE1}">
      <dsp:nvSpPr>
        <dsp:cNvPr id="0" name=""/>
        <dsp:cNvSpPr/>
      </dsp:nvSpPr>
      <dsp:spPr>
        <a:xfrm>
          <a:off x="638099" y="305700"/>
          <a:ext cx="1715625" cy="1715625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0D4EF3C-B095-4FB3-9BFC-6F525266CEE1}">
      <dsp:nvSpPr>
        <dsp:cNvPr id="0" name=""/>
        <dsp:cNvSpPr/>
      </dsp:nvSpPr>
      <dsp:spPr>
        <a:xfrm>
          <a:off x="1003724" y="671325"/>
          <a:ext cx="984375" cy="98437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F7F8CFF-F8BE-4A1F-A5FB-05BA037D6420}">
      <dsp:nvSpPr>
        <dsp:cNvPr id="0" name=""/>
        <dsp:cNvSpPr/>
      </dsp:nvSpPr>
      <dsp:spPr>
        <a:xfrm>
          <a:off x="89662" y="2555700"/>
          <a:ext cx="2812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nl-BE" sz="2500" kern="1200" baseline="0" dirty="0"/>
            <a:t>Passie voor informatica</a:t>
          </a:r>
          <a:endParaRPr lang="en-US" sz="2500" kern="1200" dirty="0"/>
        </a:p>
      </dsp:txBody>
      <dsp:txXfrm>
        <a:off x="89662" y="2555700"/>
        <a:ext cx="2812500" cy="720000"/>
      </dsp:txXfrm>
    </dsp:sp>
    <dsp:sp modelId="{ABD4879E-7EB5-4582-9A28-67351F293147}">
      <dsp:nvSpPr>
        <dsp:cNvPr id="0" name=""/>
        <dsp:cNvSpPr/>
      </dsp:nvSpPr>
      <dsp:spPr>
        <a:xfrm>
          <a:off x="3942787" y="305700"/>
          <a:ext cx="1715625" cy="1715625"/>
        </a:xfrm>
        <a:prstGeom prst="ellipse">
          <a:avLst/>
        </a:prstGeom>
        <a:solidFill>
          <a:schemeClr val="accent5">
            <a:hueOff val="-640498"/>
            <a:satOff val="-7079"/>
            <a:lumOff val="98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6CF67AF-F0D4-4359-A3AB-EE5EC4115F57}">
      <dsp:nvSpPr>
        <dsp:cNvPr id="0" name=""/>
        <dsp:cNvSpPr/>
      </dsp:nvSpPr>
      <dsp:spPr>
        <a:xfrm>
          <a:off x="4308412" y="671325"/>
          <a:ext cx="984375" cy="98437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48DC0CB-873F-4AD3-B4B9-5D63CD86E673}">
      <dsp:nvSpPr>
        <dsp:cNvPr id="0" name=""/>
        <dsp:cNvSpPr/>
      </dsp:nvSpPr>
      <dsp:spPr>
        <a:xfrm>
          <a:off x="3394350" y="2555700"/>
          <a:ext cx="2812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nl-BE" sz="2500" kern="1200" baseline="0" dirty="0"/>
            <a:t>Scouts</a:t>
          </a:r>
          <a:endParaRPr lang="en-US" sz="2500" kern="1200" dirty="0"/>
        </a:p>
      </dsp:txBody>
      <dsp:txXfrm>
        <a:off x="3394350" y="2555700"/>
        <a:ext cx="2812500" cy="720000"/>
      </dsp:txXfrm>
    </dsp:sp>
    <dsp:sp modelId="{E74AB760-6C8B-491B-86C7-EC590DBC0A87}">
      <dsp:nvSpPr>
        <dsp:cNvPr id="0" name=""/>
        <dsp:cNvSpPr/>
      </dsp:nvSpPr>
      <dsp:spPr>
        <a:xfrm>
          <a:off x="7247475" y="305700"/>
          <a:ext cx="1715625" cy="1715625"/>
        </a:xfrm>
        <a:prstGeom prst="ellipse">
          <a:avLst/>
        </a:prstGeom>
        <a:solidFill>
          <a:schemeClr val="accent5">
            <a:hueOff val="-1280996"/>
            <a:satOff val="-14159"/>
            <a:lumOff val="196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93E8CE3-BB17-47E6-8AAC-4E8998C1BF17}">
      <dsp:nvSpPr>
        <dsp:cNvPr id="0" name=""/>
        <dsp:cNvSpPr/>
      </dsp:nvSpPr>
      <dsp:spPr>
        <a:xfrm>
          <a:off x="7613100" y="671325"/>
          <a:ext cx="984375" cy="98437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34925" cap="flat" cmpd="sng" algn="in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F03BD73-7FED-49C9-B1BF-BBEE3A085D78}">
      <dsp:nvSpPr>
        <dsp:cNvPr id="0" name=""/>
        <dsp:cNvSpPr/>
      </dsp:nvSpPr>
      <dsp:spPr>
        <a:xfrm>
          <a:off x="6699037" y="2555700"/>
          <a:ext cx="28125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nl-BE" sz="2500" kern="1200" baseline="0"/>
            <a:t>Imker</a:t>
          </a:r>
          <a:endParaRPr lang="en-US" sz="2500" kern="1200"/>
        </a:p>
      </dsp:txBody>
      <dsp:txXfrm>
        <a:off x="6699037" y="2555700"/>
        <a:ext cx="28125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svg>
</file>

<file path=ppt/media/image4.png>
</file>

<file path=ppt/media/image5.svg>
</file>

<file path=ppt/media/image6.png>
</file>

<file path=ppt/media/image7.sv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79F7B5-3D0C-5B4B-8C33-D235468ED9CB}" type="datetimeFigureOut">
              <a:rPr lang="nl-BE" smtClean="0"/>
              <a:t>8/06/2020</a:t>
            </a:fld>
            <a:endParaRPr lang="nl-BE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8F7A02-53C7-7649-9F1C-4F0BD297BE2F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7460040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dia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Klikken om de ondertitelstijl van het model te bewerken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FF5BD8B-E0E0-1944-9C51-03329B1E4704}" type="datetime1">
              <a:rPr lang="nl-BE" smtClean="0"/>
              <a:t>8/06/2020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‹nr.›</a:t>
            </a:fld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722997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en verticale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C8EEF-5EC7-8A42-93A9-2B789117D8E3}" type="datetime1">
              <a:rPr lang="nl-BE" smtClean="0"/>
              <a:t>8/06/2020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64741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e titel en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35994E-5BD5-5E45-8343-F6C7D83EE572}" type="datetime1">
              <a:rPr lang="nl-BE" smtClean="0"/>
              <a:t>8/06/2020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0697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en objec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025BDF-E49D-1B42-B4FC-9579B1043233}" type="datetime1">
              <a:rPr lang="nl-BE" smtClean="0"/>
              <a:t>8/06/2020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33431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ekop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accent1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059EEF0-99A0-FF43-99FE-4C31CC265FBF}" type="datetime1">
              <a:rPr lang="nl-BE" smtClean="0"/>
              <a:t>8/06/2020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39786071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Inhoud van twe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C5AF27-06B3-8C49-BEA1-67BE396F82EE}" type="datetime1">
              <a:rPr lang="nl-BE" smtClean="0"/>
              <a:t>8/06/2020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27388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elijk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F682AB-105D-5849-84D8-1DED48A105A5}" type="datetime1">
              <a:rPr lang="nl-BE" smtClean="0"/>
              <a:t>8/06/2020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6679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Alleen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C897D5-1301-8C4C-A9AF-9620633895BD}" type="datetime1">
              <a:rPr lang="nl-BE" smtClean="0"/>
              <a:t>8/06/2020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87684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608D4-171B-CD4C-99B5-0697C938AF1D}" type="datetime1">
              <a:rPr lang="nl-BE" smtClean="0"/>
              <a:t>8/06/2020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58201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oud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F71D497-2079-BA49-AF8C-C7D561E7BDF6}" type="datetime1">
              <a:rPr lang="nl-BE" smtClean="0"/>
              <a:t>8/06/2020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589017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Afbeelding met bij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nl-NL"/>
              <a:t>Klik op het pictogram als u een afbeelding wilt toevoegen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nl-NL"/>
              <a:t>Klikken om de tekststijl van het model te bewerken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087AB30-1DE0-D549-942E-38E122DE4AC0}" type="datetime1">
              <a:rPr lang="nl-BE" smtClean="0"/>
              <a:t>8/06/2020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8140910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nl-NL"/>
              <a:t>Klik om stijl te bewerken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nl-NL"/>
              <a:t>Klikken om de tekststijl van het model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ABA64A7F-50DC-244F-9B19-58E259D5300C}" type="datetime1">
              <a:rPr lang="nl-BE" smtClean="0"/>
              <a:t>8/06/2020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smtClean="0"/>
              <a:pPr/>
              <a:t>‹nr.›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018738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9ECB0E0D-AC1B-4E83-84EA-237BFA2063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D6DCB3B1-E1A7-4510-831B-77C8EFF566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21" name="Freeform 6">
              <a:extLst>
                <a:ext uri="{FF2B5EF4-FFF2-40B4-BE49-F238E27FC236}">
                  <a16:creationId xmlns:a16="http://schemas.microsoft.com/office/drawing/2014/main" id="{10132A3B-10CF-4EEB-BA1F-A63D2ED61D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22" name="Freeform 6">
              <a:extLst>
                <a:ext uri="{FF2B5EF4-FFF2-40B4-BE49-F238E27FC236}">
                  <a16:creationId xmlns:a16="http://schemas.microsoft.com/office/drawing/2014/main" id="{014E52ED-3C51-46E6-BE4B-14FFAB2C3D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4CCD1558-D2F7-A94A-A23E-C944C809DD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78521" y="1480930"/>
            <a:ext cx="5751537" cy="3848521"/>
          </a:xfrm>
        </p:spPr>
        <p:txBody>
          <a:bodyPr anchor="ctr">
            <a:normAutofit/>
          </a:bodyPr>
          <a:lstStyle/>
          <a:p>
            <a:pPr algn="r"/>
            <a:r>
              <a:rPr lang="nl-BE" sz="4700"/>
              <a:t>ICT binnen educatie in Peru, een stand van zaken en suggesties tot optimalisatie</a:t>
            </a:r>
          </a:p>
        </p:txBody>
      </p:sp>
      <p:sp>
        <p:nvSpPr>
          <p:cNvPr id="3" name="Ondertitel 2">
            <a:extLst>
              <a:ext uri="{FF2B5EF4-FFF2-40B4-BE49-F238E27FC236}">
                <a16:creationId xmlns:a16="http://schemas.microsoft.com/office/drawing/2014/main" id="{445D596E-3BE4-1447-9047-4F341A0D33C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19870" y="1480929"/>
            <a:ext cx="2593610" cy="3848522"/>
          </a:xfrm>
        </p:spPr>
        <p:txBody>
          <a:bodyPr anchor="ctr">
            <a:normAutofit/>
          </a:bodyPr>
          <a:lstStyle/>
          <a:p>
            <a:pPr algn="l">
              <a:spcAft>
                <a:spcPts val="600"/>
              </a:spcAft>
            </a:pPr>
            <a:r>
              <a:rPr lang="nl-BE">
                <a:solidFill>
                  <a:schemeClr val="tx1"/>
                </a:solidFill>
              </a:rPr>
              <a:t>Bachelorproef presentatie</a:t>
            </a:r>
          </a:p>
          <a:p>
            <a:pPr algn="l">
              <a:spcAft>
                <a:spcPts val="600"/>
              </a:spcAft>
            </a:pPr>
            <a:r>
              <a:rPr lang="nl-BE">
                <a:solidFill>
                  <a:schemeClr val="tx1"/>
                </a:solidFill>
              </a:rPr>
              <a:t>Lucas Vermeulen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6116DDC6-8F07-46CC-8751-E5C9346B2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674964" y="2388358"/>
            <a:ext cx="0" cy="1856096"/>
          </a:xfrm>
          <a:prstGeom prst="line">
            <a:avLst/>
          </a:prstGeom>
          <a:ln w="25400" cap="sq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ijdelijke aanduiding voor dianummer 2">
            <a:extLst>
              <a:ext uri="{FF2B5EF4-FFF2-40B4-BE49-F238E27FC236}">
                <a16:creationId xmlns:a16="http://schemas.microsoft.com/office/drawing/2014/main" id="{F4F97BD1-3CF6-7645-B051-4E7BE98B7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9E57DC2-970A-4B3E-BB1C-7A09969E49DF}" type="slidenum">
              <a:rPr lang="en-US" smtClean="0"/>
              <a:pPr>
                <a:spcAft>
                  <a:spcPts val="600"/>
                </a:spcAft>
              </a:pPr>
              <a:t>1</a:t>
            </a:fld>
            <a:endParaRPr lang="en-US"/>
          </a:p>
        </p:txBody>
      </p:sp>
      <p:pic>
        <p:nvPicPr>
          <p:cNvPr id="11" name="Afbeelding 10">
            <a:extLst>
              <a:ext uri="{FF2B5EF4-FFF2-40B4-BE49-F238E27FC236}">
                <a16:creationId xmlns:a16="http://schemas.microsoft.com/office/drawing/2014/main" id="{0B3F25F8-0C1C-F242-9D30-06E7B51077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5145" y="247185"/>
            <a:ext cx="1141588" cy="648630"/>
          </a:xfrm>
          <a:prstGeom prst="rect">
            <a:avLst/>
          </a:prstGeom>
        </p:spPr>
      </p:pic>
      <p:sp>
        <p:nvSpPr>
          <p:cNvPr id="4" name="Tekstvak 3">
            <a:extLst>
              <a:ext uri="{FF2B5EF4-FFF2-40B4-BE49-F238E27FC236}">
                <a16:creationId xmlns:a16="http://schemas.microsoft.com/office/drawing/2014/main" id="{309BF6A4-A528-2443-981B-0084D1D6E0AD}"/>
              </a:ext>
            </a:extLst>
          </p:cNvPr>
          <p:cNvSpPr txBox="1"/>
          <p:nvPr/>
        </p:nvSpPr>
        <p:spPr>
          <a:xfrm>
            <a:off x="3990109" y="-6567055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nl-BE" dirty="0"/>
          </a:p>
        </p:txBody>
      </p:sp>
    </p:spTree>
    <p:extLst>
      <p:ext uri="{BB962C8B-B14F-4D97-AF65-F5344CB8AC3E}">
        <p14:creationId xmlns:p14="http://schemas.microsoft.com/office/powerpoint/2010/main" val="327213893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C5F79084-E805-48DA-8EAC-CD5FD493EE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" name="Afbeelding 4">
            <a:extLst>
              <a:ext uri="{FF2B5EF4-FFF2-40B4-BE49-F238E27FC236}">
                <a16:creationId xmlns:a16="http://schemas.microsoft.com/office/drawing/2014/main" id="{39AF9A1E-9E95-154E-B9B8-D258A50D4FA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grayscl/>
          </a:blip>
          <a:srcRect b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jdelijke aanduiding voor dianummer 1">
            <a:extLst>
              <a:ext uri="{FF2B5EF4-FFF2-40B4-BE49-F238E27FC236}">
                <a16:creationId xmlns:a16="http://schemas.microsoft.com/office/drawing/2014/main" id="{800051F8-BCC6-1C41-A3E3-F93CFD23AE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72736" y="6453386"/>
            <a:ext cx="1596292" cy="40461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69E57DC2-970A-4B3E-BB1C-7A09969E49DF}" type="slidenum">
              <a:rPr lang="en-US">
                <a:solidFill>
                  <a:srgbClr val="FFFFFF"/>
                </a:solidFill>
              </a:rPr>
              <a:pPr>
                <a:spcAft>
                  <a:spcPts val="600"/>
                </a:spcAft>
              </a:pPr>
              <a:t>10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09155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BA621AD-AB1A-9042-8DC8-D5C5FF1BF5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>
            <a:normAutofit/>
          </a:bodyPr>
          <a:lstStyle/>
          <a:p>
            <a:r>
              <a:rPr lang="nl-BE"/>
              <a:t>Wie ben ik?</a:t>
            </a:r>
          </a:p>
        </p:txBody>
      </p:sp>
      <p:sp>
        <p:nvSpPr>
          <p:cNvPr id="3" name="Tijdelijke aanduiding voor dianummer 2">
            <a:extLst>
              <a:ext uri="{FF2B5EF4-FFF2-40B4-BE49-F238E27FC236}">
                <a16:creationId xmlns:a16="http://schemas.microsoft.com/office/drawing/2014/main" id="{E4DCE526-D583-C84E-8A42-740C83168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72736" y="6453386"/>
            <a:ext cx="1596292" cy="404614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9E57DC2-970A-4B3E-BB1C-7A09969E49DF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  <p:pic>
        <p:nvPicPr>
          <p:cNvPr id="7" name="Afbeelding 6">
            <a:extLst>
              <a:ext uri="{FF2B5EF4-FFF2-40B4-BE49-F238E27FC236}">
                <a16:creationId xmlns:a16="http://schemas.microsoft.com/office/drawing/2014/main" id="{C1563DFE-5B04-C846-8F93-D6E434DBA0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5145" y="247185"/>
            <a:ext cx="1141588" cy="648630"/>
          </a:xfrm>
          <a:prstGeom prst="rect">
            <a:avLst/>
          </a:prstGeom>
        </p:spPr>
      </p:pic>
      <p:graphicFrame>
        <p:nvGraphicFramePr>
          <p:cNvPr id="6" name="Tijdelijke aanduiding voor inhoud 2">
            <a:extLst>
              <a:ext uri="{FF2B5EF4-FFF2-40B4-BE49-F238E27FC236}">
                <a16:creationId xmlns:a16="http://schemas.microsoft.com/office/drawing/2014/main" id="{B769F1FC-C342-4749-B838-01D35D6F222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21755093"/>
              </p:ext>
            </p:extLst>
          </p:nvPr>
        </p:nvGraphicFramePr>
        <p:xfrm>
          <a:off x="1371600" y="2286000"/>
          <a:ext cx="9601200" cy="3581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6056099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AFDACF-2FCA-9947-B6D3-59DDB4E9F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nl-BE" sz="6000" dirty="0"/>
              <a:t>Stage Añañau</a:t>
            </a:r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A9A5468A-7C7E-E74D-BAB8-81AF187002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BE" sz="3200" dirty="0"/>
              <a:t>Cusco, Peru</a:t>
            </a:r>
          </a:p>
          <a:p>
            <a:r>
              <a:rPr lang="nl-BE" sz="3200" dirty="0"/>
              <a:t>Ellen Bosch &amp; Sadith Paez Montesinos,</a:t>
            </a:r>
          </a:p>
          <a:p>
            <a:r>
              <a:rPr lang="nl-BE" sz="3200" dirty="0"/>
              <a:t>Bachelorproef voorstel: richting IT4Development</a:t>
            </a:r>
          </a:p>
          <a:p>
            <a:endParaRPr lang="nl-BE" dirty="0"/>
          </a:p>
        </p:txBody>
      </p:sp>
      <p:pic>
        <p:nvPicPr>
          <p:cNvPr id="4" name="Afbeelding 3">
            <a:extLst>
              <a:ext uri="{FF2B5EF4-FFF2-40B4-BE49-F238E27FC236}">
                <a16:creationId xmlns:a16="http://schemas.microsoft.com/office/drawing/2014/main" id="{3F53D6C3-96CB-7042-A0B0-4A0F555B5A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2975" y="5840015"/>
            <a:ext cx="1643063" cy="821532"/>
          </a:xfrm>
          <a:prstGeom prst="rect">
            <a:avLst/>
          </a:prstGeom>
          <a:solidFill>
            <a:srgbClr val="00774A"/>
          </a:solidFill>
        </p:spPr>
      </p:pic>
      <p:pic>
        <p:nvPicPr>
          <p:cNvPr id="7" name="Afbeelding 6">
            <a:extLst>
              <a:ext uri="{FF2B5EF4-FFF2-40B4-BE49-F238E27FC236}">
                <a16:creationId xmlns:a16="http://schemas.microsoft.com/office/drawing/2014/main" id="{3199C2D6-2D07-2649-B353-192B658C1A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15145" y="247185"/>
            <a:ext cx="1141588" cy="648630"/>
          </a:xfrm>
          <a:prstGeom prst="rect">
            <a:avLst/>
          </a:prstGeom>
        </p:spPr>
      </p:pic>
      <p:sp>
        <p:nvSpPr>
          <p:cNvPr id="8" name="Tijdelijke aanduiding voor dianummer 2">
            <a:extLst>
              <a:ext uri="{FF2B5EF4-FFF2-40B4-BE49-F238E27FC236}">
                <a16:creationId xmlns:a16="http://schemas.microsoft.com/office/drawing/2014/main" id="{3F717B6B-49D3-1A46-86FC-61D956B177D4}"/>
              </a:ext>
            </a:extLst>
          </p:cNvPr>
          <p:cNvSpPr txBox="1">
            <a:spLocks/>
          </p:cNvSpPr>
          <p:nvPr/>
        </p:nvSpPr>
        <p:spPr>
          <a:xfrm>
            <a:off x="10360441" y="6279773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457200" rtl="0" eaLnBrk="1" latinLnBrk="0" hangingPunct="1">
              <a:defRPr sz="12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9E57DC2-970A-4B3E-BB1C-7A09969E49DF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72870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3362DFFC-4DCC-48EE-B781-94D04B95F1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0ECB50AE-758F-A542-8577-4D3680AF91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1" y="791570"/>
            <a:ext cx="4018839" cy="5262390"/>
          </a:xfrm>
        </p:spPr>
        <p:txBody>
          <a:bodyPr anchor="ctr">
            <a:normAutofit/>
          </a:bodyPr>
          <a:lstStyle/>
          <a:p>
            <a:pPr algn="r"/>
            <a:r>
              <a:rPr lang="nl-BE" sz="3700">
                <a:solidFill>
                  <a:schemeClr val="bg2"/>
                </a:solidFill>
              </a:rPr>
              <a:t>Onderzoeksvragen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18B8B265-E68C-4B64-9238-781F0102C5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9" name="Tijdelijke aanduiding voor inhoud 2">
            <a:extLst>
              <a:ext uri="{FF2B5EF4-FFF2-40B4-BE49-F238E27FC236}">
                <a16:creationId xmlns:a16="http://schemas.microsoft.com/office/drawing/2014/main" id="{57CDA342-AD3B-1740-8D6E-2E69331A30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6720" y="791570"/>
            <a:ext cx="4892308" cy="5262390"/>
          </a:xfrm>
        </p:spPr>
        <p:txBody>
          <a:bodyPr anchor="ctr">
            <a:normAutofit/>
          </a:bodyPr>
          <a:lstStyle/>
          <a:p>
            <a:pPr>
              <a:buFont typeface="+mj-lt"/>
              <a:buAutoNum type="arabicPeriod"/>
            </a:pPr>
            <a:r>
              <a:rPr lang="nl-BE" sz="1800"/>
              <a:t>Wat is de huidige stand van zaken op vlak van ICT binnen het onderwijs in Peru, en hoe is het land hiertoe gekomen?</a:t>
            </a:r>
          </a:p>
          <a:p>
            <a:pPr>
              <a:buFont typeface="+mj-lt"/>
              <a:buAutoNum type="arabicPeriod"/>
            </a:pPr>
            <a:r>
              <a:rPr lang="nl-BE" sz="1800"/>
              <a:t>Hoe kunnen deze knelpunten weggewerkt worden in de toekomst?</a:t>
            </a:r>
          </a:p>
        </p:txBody>
      </p:sp>
      <p:sp>
        <p:nvSpPr>
          <p:cNvPr id="9" name="Tijdelijke aanduiding voor dianummer 2">
            <a:extLst>
              <a:ext uri="{FF2B5EF4-FFF2-40B4-BE49-F238E27FC236}">
                <a16:creationId xmlns:a16="http://schemas.microsoft.com/office/drawing/2014/main" id="{E0FEBF7E-07CF-224B-A5C9-856B825B62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72736" y="6453386"/>
            <a:ext cx="1596292" cy="404614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9E57DC2-970A-4B3E-BB1C-7A09969E49DF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/>
          </a:p>
        </p:txBody>
      </p:sp>
      <p:pic>
        <p:nvPicPr>
          <p:cNvPr id="8" name="Afbeelding 7">
            <a:extLst>
              <a:ext uri="{FF2B5EF4-FFF2-40B4-BE49-F238E27FC236}">
                <a16:creationId xmlns:a16="http://schemas.microsoft.com/office/drawing/2014/main" id="{56CF6DF1-7976-C448-84D3-58F7360B4D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5145" y="247185"/>
            <a:ext cx="1141588" cy="648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79601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>
            <a:extLst>
              <a:ext uri="{FF2B5EF4-FFF2-40B4-BE49-F238E27FC236}">
                <a16:creationId xmlns:a16="http://schemas.microsoft.com/office/drawing/2014/main" id="{3362DFFC-4DCC-48EE-B781-94D04B95F1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C734919-267F-A94B-A490-55EA5605A9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1" y="791570"/>
            <a:ext cx="4018839" cy="5262390"/>
          </a:xfrm>
        </p:spPr>
        <p:txBody>
          <a:bodyPr anchor="ctr">
            <a:normAutofit/>
          </a:bodyPr>
          <a:lstStyle/>
          <a:p>
            <a:pPr algn="r"/>
            <a:r>
              <a:rPr lang="nl-BE">
                <a:solidFill>
                  <a:schemeClr val="bg2"/>
                </a:solidFill>
              </a:rPr>
              <a:t>Literatuurstudie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8B8B265-E68C-4B64-9238-781F0102C5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Tijdelijke aanduiding voor inhoud 2">
            <a:extLst>
              <a:ext uri="{FF2B5EF4-FFF2-40B4-BE49-F238E27FC236}">
                <a16:creationId xmlns:a16="http://schemas.microsoft.com/office/drawing/2014/main" id="{5AB862E2-06E7-7C47-B9EA-CD263C328B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6720" y="791570"/>
            <a:ext cx="4892308" cy="5262390"/>
          </a:xfrm>
        </p:spPr>
        <p:txBody>
          <a:bodyPr anchor="ctr">
            <a:normAutofit/>
          </a:bodyPr>
          <a:lstStyle/>
          <a:p>
            <a:r>
              <a:rPr lang="nl-BE" sz="1800"/>
              <a:t>Peru in het algemeen</a:t>
            </a:r>
          </a:p>
          <a:p>
            <a:r>
              <a:rPr lang="nl-BE" sz="1800"/>
              <a:t>Peru als ontwikkelingsland</a:t>
            </a:r>
          </a:p>
          <a:p>
            <a:r>
              <a:rPr lang="nl-BE" sz="1800"/>
              <a:t>Ontwikkelingshulp</a:t>
            </a:r>
          </a:p>
          <a:p>
            <a:r>
              <a:rPr lang="nl-BE" sz="1800"/>
              <a:t>Het Peruviaans onderwijssysteem</a:t>
            </a:r>
          </a:p>
          <a:p>
            <a:r>
              <a:rPr lang="nl-BE" sz="1800"/>
              <a:t>ICT en Peru</a:t>
            </a:r>
          </a:p>
        </p:txBody>
      </p:sp>
      <p:sp>
        <p:nvSpPr>
          <p:cNvPr id="13" name="Tijdelijke aanduiding voor dianummer 2">
            <a:extLst>
              <a:ext uri="{FF2B5EF4-FFF2-40B4-BE49-F238E27FC236}">
                <a16:creationId xmlns:a16="http://schemas.microsoft.com/office/drawing/2014/main" id="{0C190F36-5E4E-8A49-A019-DEA810964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72736" y="6453386"/>
            <a:ext cx="1596292" cy="404614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9E57DC2-970A-4B3E-BB1C-7A09969E49DF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/>
          </a:p>
        </p:txBody>
      </p:sp>
      <p:pic>
        <p:nvPicPr>
          <p:cNvPr id="12" name="Afbeelding 11">
            <a:extLst>
              <a:ext uri="{FF2B5EF4-FFF2-40B4-BE49-F238E27FC236}">
                <a16:creationId xmlns:a16="http://schemas.microsoft.com/office/drawing/2014/main" id="{25F36F73-1D35-2149-889B-82E156C9AD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5145" y="247185"/>
            <a:ext cx="1141588" cy="648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5347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3362DFFC-4DCC-48EE-B781-94D04B95F1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E3DCE8B7-B01B-054F-943E-C7D30CCCF6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1" y="791570"/>
            <a:ext cx="4018839" cy="5262390"/>
          </a:xfrm>
        </p:spPr>
        <p:txBody>
          <a:bodyPr anchor="ctr">
            <a:normAutofit/>
          </a:bodyPr>
          <a:lstStyle/>
          <a:p>
            <a:pPr algn="r"/>
            <a:r>
              <a:rPr lang="nl-BE" sz="4800">
                <a:solidFill>
                  <a:schemeClr val="bg2"/>
                </a:solidFill>
              </a:rPr>
              <a:t>Methodologie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8B8B265-E68C-4B64-9238-781F0102C5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FC609F1-22A8-2446-A9BE-1E27B2E5E2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6720" y="791570"/>
            <a:ext cx="4892308" cy="5262390"/>
          </a:xfrm>
        </p:spPr>
        <p:txBody>
          <a:bodyPr anchor="ctr">
            <a:normAutofit/>
          </a:bodyPr>
          <a:lstStyle/>
          <a:p>
            <a:r>
              <a:rPr lang="nl-BE" sz="1800"/>
              <a:t>Interviews</a:t>
            </a:r>
          </a:p>
          <a:p>
            <a:pPr lvl="1"/>
            <a:r>
              <a:rPr lang="nl-BE" sz="1800"/>
              <a:t>De informatica-infrastructuur op scholen</a:t>
            </a:r>
          </a:p>
          <a:p>
            <a:pPr lvl="1"/>
            <a:r>
              <a:rPr lang="nl-BE" sz="1800"/>
              <a:t>Het toepassen van informatica in de lessen</a:t>
            </a:r>
          </a:p>
          <a:p>
            <a:pPr lvl="1"/>
            <a:r>
              <a:rPr lang="nl-BE" sz="1800"/>
              <a:t>De informaticaleerkracht op school</a:t>
            </a:r>
          </a:p>
          <a:p>
            <a:pPr lvl="1"/>
            <a:r>
              <a:rPr lang="nl-BE" sz="1800"/>
              <a:t>Hoe gaat Peru om met informatica in het algemeen?</a:t>
            </a:r>
          </a:p>
          <a:p>
            <a:r>
              <a:rPr lang="nl-BE" sz="1800"/>
              <a:t>Conclusies</a:t>
            </a:r>
          </a:p>
          <a:p>
            <a:pPr marL="0" indent="0">
              <a:buNone/>
            </a:pPr>
            <a:endParaRPr lang="nl-BE" sz="1800" dirty="0"/>
          </a:p>
          <a:p>
            <a:pPr marL="0" indent="0">
              <a:buNone/>
            </a:pPr>
            <a:endParaRPr lang="nl-BE" sz="1800" dirty="0"/>
          </a:p>
        </p:txBody>
      </p:sp>
      <p:sp>
        <p:nvSpPr>
          <p:cNvPr id="11" name="Tijdelijke aanduiding voor dianummer 2">
            <a:extLst>
              <a:ext uri="{FF2B5EF4-FFF2-40B4-BE49-F238E27FC236}">
                <a16:creationId xmlns:a16="http://schemas.microsoft.com/office/drawing/2014/main" id="{8C0A108E-45DD-DB4F-8064-AAB0887704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72736" y="6453386"/>
            <a:ext cx="1596292" cy="404614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9E57DC2-970A-4B3E-BB1C-7A09969E49DF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  <p:pic>
        <p:nvPicPr>
          <p:cNvPr id="9" name="Afbeelding 8">
            <a:extLst>
              <a:ext uri="{FF2B5EF4-FFF2-40B4-BE49-F238E27FC236}">
                <a16:creationId xmlns:a16="http://schemas.microsoft.com/office/drawing/2014/main" id="{7CB9C7BF-E92B-C544-B23E-8B52928473C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5145" y="247185"/>
            <a:ext cx="1141588" cy="648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56303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3362DFFC-4DCC-48EE-B781-94D04B95F1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CBF4E08-F524-F24C-BEA7-FD68E277F7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1" y="791570"/>
            <a:ext cx="4018839" cy="5262390"/>
          </a:xfrm>
        </p:spPr>
        <p:txBody>
          <a:bodyPr anchor="ctr">
            <a:normAutofit/>
          </a:bodyPr>
          <a:lstStyle/>
          <a:p>
            <a:pPr algn="r"/>
            <a:r>
              <a:rPr lang="nl-BE" sz="4800">
                <a:solidFill>
                  <a:schemeClr val="bg2"/>
                </a:solidFill>
              </a:rPr>
              <a:t>Interviews</a:t>
            </a:r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18B8B265-E68C-4B64-9238-781F0102C57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80C415C6-1737-8C45-B38F-33C7F4C20E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76720" y="791570"/>
            <a:ext cx="4892308" cy="5262390"/>
          </a:xfrm>
        </p:spPr>
        <p:txBody>
          <a:bodyPr anchor="ctr">
            <a:normAutofit/>
          </a:bodyPr>
          <a:lstStyle/>
          <a:p>
            <a:r>
              <a:rPr lang="nl-BE" sz="1800"/>
              <a:t>Sadith Paez Montesinos</a:t>
            </a:r>
          </a:p>
          <a:p>
            <a:pPr lvl="1"/>
            <a:r>
              <a:rPr lang="nl-BE" sz="1800"/>
              <a:t>Medeoprichter Añañau</a:t>
            </a:r>
          </a:p>
          <a:p>
            <a:r>
              <a:rPr lang="nl-BE" sz="1800"/>
              <a:t>Carmen Rosa Diaz Fonseca</a:t>
            </a:r>
          </a:p>
          <a:p>
            <a:pPr lvl="1"/>
            <a:r>
              <a:rPr lang="nl-BE" sz="1800"/>
              <a:t>Schooldirectrice op een lagere school in Lima</a:t>
            </a:r>
          </a:p>
          <a:p>
            <a:r>
              <a:rPr lang="nl-BE" sz="1800"/>
              <a:t>Erick Paez Montesinos </a:t>
            </a:r>
          </a:p>
          <a:p>
            <a:pPr lvl="1"/>
            <a:r>
              <a:rPr lang="nl-BE" sz="1800"/>
              <a:t>Werkte gedurende 9 jaar voor het Peruviaanse ministerie van onderwijs als educatieve medewerker</a:t>
            </a:r>
          </a:p>
          <a:p>
            <a:endParaRPr lang="nl-BE" sz="1800"/>
          </a:p>
          <a:p>
            <a:pPr lvl="1"/>
            <a:endParaRPr lang="nl-BE" sz="1800"/>
          </a:p>
          <a:p>
            <a:endParaRPr lang="nl-BE" sz="1800"/>
          </a:p>
        </p:txBody>
      </p:sp>
      <p:sp>
        <p:nvSpPr>
          <p:cNvPr id="8" name="Tijdelijke aanduiding voor dianummer 2">
            <a:extLst>
              <a:ext uri="{FF2B5EF4-FFF2-40B4-BE49-F238E27FC236}">
                <a16:creationId xmlns:a16="http://schemas.microsoft.com/office/drawing/2014/main" id="{52EA9FE5-632B-9E44-8C6C-0CE80D58BD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72736" y="6453386"/>
            <a:ext cx="1596292" cy="404614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9E57DC2-970A-4B3E-BB1C-7A09969E49DF}" type="slidenum">
              <a:rPr lang="en-US" smtClean="0"/>
              <a:pPr>
                <a:spcAft>
                  <a:spcPts val="600"/>
                </a:spcAft>
              </a:pPr>
              <a:t>7</a:t>
            </a:fld>
            <a:endParaRPr lang="en-US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D9AB348E-4EB6-434F-894B-4129544920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5145" y="247185"/>
            <a:ext cx="1141588" cy="648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11338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2812C54-7AEF-4ABB-826E-221F51CB0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8D624EC-908C-E84A-BAAE-514A08D83E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3864" y="685800"/>
            <a:ext cx="7705164" cy="1485900"/>
          </a:xfrm>
        </p:spPr>
        <p:txBody>
          <a:bodyPr>
            <a:normAutofit/>
          </a:bodyPr>
          <a:lstStyle/>
          <a:p>
            <a:r>
              <a:rPr lang="nl-BE" sz="3100" dirty="0"/>
              <a:t>Conclusie: onderzoeksvraag 1: </a:t>
            </a:r>
            <a:br>
              <a:rPr lang="nl-BE" sz="3100" dirty="0"/>
            </a:br>
            <a:r>
              <a:rPr lang="nl-BE" sz="3100" dirty="0"/>
              <a:t>Wat is de huidige stand van zaken op vlak van ICT binnen het onderwijs in Peru?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91F40E4-8A76-44CF-91EC-907367352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6"/>
            <a:ext cx="304441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2171013-D973-4187-9CF2-EE098EEF81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1581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7C0EAFAB-55BE-724B-9878-875ED07E41F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3864" y="2286000"/>
            <a:ext cx="7705164" cy="3581400"/>
          </a:xfrm>
        </p:spPr>
        <p:txBody>
          <a:bodyPr>
            <a:normAutofit/>
          </a:bodyPr>
          <a:lstStyle/>
          <a:p>
            <a:r>
              <a:rPr lang="nl-BE" dirty="0"/>
              <a:t>Slechte basis fundamenten</a:t>
            </a:r>
          </a:p>
          <a:p>
            <a:r>
              <a:rPr lang="nl-BE" dirty="0"/>
              <a:t>Te weinig werkmiddelen vanuit het ministerie van onderwijs</a:t>
            </a:r>
          </a:p>
          <a:p>
            <a:r>
              <a:rPr lang="nl-BE" dirty="0"/>
              <a:t>Huidige informatica infrastructuur verouderd</a:t>
            </a:r>
          </a:p>
          <a:p>
            <a:r>
              <a:rPr lang="nl-BE" dirty="0"/>
              <a:t>Tekort aan informatica-bijscholing voor leerkrachten</a:t>
            </a:r>
          </a:p>
          <a:p>
            <a:r>
              <a:rPr lang="nl-BE" dirty="0"/>
              <a:t>Tekort aan informatica leerkrachten</a:t>
            </a:r>
          </a:p>
          <a:p>
            <a:r>
              <a:rPr lang="nl-BE" dirty="0"/>
              <a:t>Te veel armoede in het algemeen</a:t>
            </a:r>
          </a:p>
          <a:p>
            <a:pPr marL="0" indent="0">
              <a:buNone/>
            </a:pPr>
            <a:endParaRPr lang="nl-BE" dirty="0"/>
          </a:p>
        </p:txBody>
      </p:sp>
      <p:sp>
        <p:nvSpPr>
          <p:cNvPr id="7" name="Tijdelijke aanduiding voor dianummer 2">
            <a:extLst>
              <a:ext uri="{FF2B5EF4-FFF2-40B4-BE49-F238E27FC236}">
                <a16:creationId xmlns:a16="http://schemas.microsoft.com/office/drawing/2014/main" id="{FB14BC73-0944-764C-B401-8F9D6917C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71314" y="6453386"/>
            <a:ext cx="1097714" cy="404614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9E57DC2-970A-4B3E-BB1C-7A09969E49DF}" type="slidenum">
              <a:rPr lang="en-US" smtClean="0"/>
              <a:pPr>
                <a:spcAft>
                  <a:spcPts val="600"/>
                </a:spcAft>
              </a:pPr>
              <a:t>8</a:t>
            </a:fld>
            <a:endParaRPr lang="en-US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6EA8E8F6-18A6-D34A-8064-3F2C6E2FF4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5145" y="247185"/>
            <a:ext cx="1141588" cy="648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9630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2812C54-7AEF-4ABB-826E-221F51CB0F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5EEBE908-2F9C-DE42-B8F0-951CAAF86A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63864" y="685800"/>
            <a:ext cx="7705164" cy="1485900"/>
          </a:xfrm>
        </p:spPr>
        <p:txBody>
          <a:bodyPr>
            <a:normAutofit fontScale="90000"/>
          </a:bodyPr>
          <a:lstStyle/>
          <a:p>
            <a:r>
              <a:rPr lang="nl-BE" sz="3400" dirty="0"/>
              <a:t>Conclusie: onderzoeksvraag 2: </a:t>
            </a:r>
            <a:br>
              <a:rPr lang="nl-BE" sz="3400" dirty="0"/>
            </a:br>
            <a:r>
              <a:rPr lang="nl-BE" sz="3400" dirty="0"/>
              <a:t>Hoe kunnen deze knelpunten weggewerkt worden in de toekomst?</a:t>
            </a:r>
            <a:br>
              <a:rPr lang="nl-BE" sz="2800" dirty="0"/>
            </a:br>
            <a:endParaRPr lang="nl-BE" sz="2800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91F40E4-8A76-44CF-91EC-907367352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376"/>
            <a:ext cx="304441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2171013-D973-4187-9CF2-EE098EEF81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81581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D1F197E-D15B-BF41-B304-08FB89110E5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63864" y="2286000"/>
            <a:ext cx="7705164" cy="3581400"/>
          </a:xfrm>
        </p:spPr>
        <p:txBody>
          <a:bodyPr>
            <a:normAutofit/>
          </a:bodyPr>
          <a:lstStyle/>
          <a:p>
            <a:r>
              <a:rPr lang="nl-BE" dirty="0"/>
              <a:t>Peruviaanse overheid</a:t>
            </a:r>
          </a:p>
          <a:p>
            <a:r>
              <a:rPr lang="nl-BE" dirty="0"/>
              <a:t>Ministerie van onderwijs</a:t>
            </a:r>
          </a:p>
          <a:p>
            <a:r>
              <a:rPr lang="nl-BE" dirty="0"/>
              <a:t>Steun via NGO’s</a:t>
            </a:r>
          </a:p>
          <a:p>
            <a:endParaRPr lang="nl-BE" dirty="0"/>
          </a:p>
        </p:txBody>
      </p:sp>
      <p:sp>
        <p:nvSpPr>
          <p:cNvPr id="7" name="Tijdelijke aanduiding voor dianummer 2">
            <a:extLst>
              <a:ext uri="{FF2B5EF4-FFF2-40B4-BE49-F238E27FC236}">
                <a16:creationId xmlns:a16="http://schemas.microsoft.com/office/drawing/2014/main" id="{D6465033-8A62-2D46-9FC6-F6FD96568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971314" y="6453386"/>
            <a:ext cx="1097714" cy="404614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fld id="{69E57DC2-970A-4B3E-BB1C-7A09969E49DF}" type="slidenum">
              <a:rPr lang="en-US" smtClean="0"/>
              <a:pPr>
                <a:spcAft>
                  <a:spcPts val="600"/>
                </a:spcAft>
              </a:pPr>
              <a:t>9</a:t>
            </a:fld>
            <a:endParaRPr lang="en-US"/>
          </a:p>
        </p:txBody>
      </p:sp>
      <p:pic>
        <p:nvPicPr>
          <p:cNvPr id="6" name="Afbeelding 5">
            <a:extLst>
              <a:ext uri="{FF2B5EF4-FFF2-40B4-BE49-F238E27FC236}">
                <a16:creationId xmlns:a16="http://schemas.microsoft.com/office/drawing/2014/main" id="{BC519515-0996-0541-A7EA-9B4462F036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5145" y="247185"/>
            <a:ext cx="1141588" cy="648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9844709"/>
      </p:ext>
    </p:extLst>
  </p:cSld>
  <p:clrMapOvr>
    <a:masterClrMapping/>
  </p:clrMapOvr>
</p:sld>
</file>

<file path=ppt/theme/theme1.xml><?xml version="1.0" encoding="utf-8"?>
<a:theme xmlns:a="http://schemas.openxmlformats.org/drawingml/2006/main" name="Bijgesneden">
  <a:themeElements>
    <a:clrScheme name="Bijgesneden">
      <a:dk1>
        <a:sysClr val="windowText" lastClr="000000"/>
      </a:dk1>
      <a:lt1>
        <a:sysClr val="window" lastClr="FFFFFF"/>
      </a:lt1>
      <a:dk2>
        <a:srgbClr val="4A2318"/>
      </a:dk2>
      <a:lt2>
        <a:srgbClr val="EDECEB"/>
      </a:lt2>
      <a:accent1>
        <a:srgbClr val="F3C82E"/>
      </a:accent1>
      <a:accent2>
        <a:srgbClr val="A26176"/>
      </a:accent2>
      <a:accent3>
        <a:srgbClr val="74A94E"/>
      </a:accent3>
      <a:accent4>
        <a:srgbClr val="188E8D"/>
      </a:accent4>
      <a:accent5>
        <a:srgbClr val="EE913A"/>
      </a:accent5>
      <a:accent6>
        <a:srgbClr val="DF5D4A"/>
      </a:accent6>
      <a:hlink>
        <a:srgbClr val="188E8D"/>
      </a:hlink>
      <a:folHlink>
        <a:srgbClr val="A26176"/>
      </a:folHlink>
    </a:clrScheme>
    <a:fontScheme name="Bijgesneden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ijgesneden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D7AA1D6E-F3E9-4763-A3BC-84DF2E02F60F}"/>
    </a:ext>
  </a:extLst>
</a:theme>
</file>

<file path=ppt/theme/theme2.xml><?xml version="1.0" encoding="utf-8"?>
<a:theme xmlns:a="http://schemas.openxmlformats.org/drawingml/2006/main" name="Kantoorth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498</TotalTime>
  <Words>244</Words>
  <Application>Microsoft Macintosh PowerPoint</Application>
  <PresentationFormat>Breedbeeld</PresentationFormat>
  <Paragraphs>56</Paragraphs>
  <Slides>10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2</vt:i4>
      </vt:variant>
      <vt:variant>
        <vt:lpstr>Thema</vt:lpstr>
      </vt:variant>
      <vt:variant>
        <vt:i4>1</vt:i4>
      </vt:variant>
      <vt:variant>
        <vt:lpstr>Diatitels</vt:lpstr>
      </vt:variant>
      <vt:variant>
        <vt:i4>10</vt:i4>
      </vt:variant>
    </vt:vector>
  </HeadingPairs>
  <TitlesOfParts>
    <vt:vector size="13" baseType="lpstr">
      <vt:lpstr>Calibri</vt:lpstr>
      <vt:lpstr>Franklin Gothic Book</vt:lpstr>
      <vt:lpstr>Bijgesneden</vt:lpstr>
      <vt:lpstr>ICT binnen educatie in Peru, een stand van zaken en suggesties tot optimalisatie</vt:lpstr>
      <vt:lpstr>Wie ben ik?</vt:lpstr>
      <vt:lpstr>Stage Añañau</vt:lpstr>
      <vt:lpstr>Onderzoeksvragen</vt:lpstr>
      <vt:lpstr>Literatuurstudie</vt:lpstr>
      <vt:lpstr>Methodologie</vt:lpstr>
      <vt:lpstr>Interviews</vt:lpstr>
      <vt:lpstr>Conclusie: onderzoeksvraag 1:  Wat is de huidige stand van zaken op vlak van ICT binnen het onderwijs in Peru?</vt:lpstr>
      <vt:lpstr>Conclusie: onderzoeksvraag 2:  Hoe kunnen deze knelpunten weggewerkt worden in de toekomst? </vt:lpstr>
      <vt:lpstr>PowerPoint-presentatie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ICT binnen educatie in Peru, een stand van zaken en suggesties tot optimalisatie</dc:title>
  <dc:creator>Lucas Vermeulen</dc:creator>
  <cp:lastModifiedBy>Lucas Vermeulen</cp:lastModifiedBy>
  <cp:revision>4</cp:revision>
  <dcterms:created xsi:type="dcterms:W3CDTF">2020-06-08T11:36:28Z</dcterms:created>
  <dcterms:modified xsi:type="dcterms:W3CDTF">2020-06-08T19:54:42Z</dcterms:modified>
</cp:coreProperties>
</file>